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3F159-F8C5-4772-A788-C0C84C3FF058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7393D-88C3-4247-A482-D03839162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393D-88C3-4247-A482-D03839162C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7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1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4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5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4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7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6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5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8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9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440E-641B-4E7A-B91C-BE7902692100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6CFF-2D82-4ED9-BA81-0ADF709EB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1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707" y="2420888"/>
            <a:ext cx="572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4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14" y="-26992"/>
            <a:ext cx="9355033" cy="68849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9697" r="19067" b="57172"/>
          <a:stretch/>
        </p:blipFill>
        <p:spPr>
          <a:xfrm>
            <a:off x="1052560" y="44624"/>
            <a:ext cx="6389980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0742" y="1340768"/>
            <a:ext cx="36988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Мои прабабушки и прадедушки дети войны… Они хорошо помнят Великую Отечественную, хотя в начале её им было 5, 8, 12 лет. Они взрослели, неся на своих хрупких плечах и горечь поражений, и радость побед. Поколению рожденному в 30- е, суждены были великие испытания. Нелегко пришлось обычным мальчишкам и девчонкам. Война наложила отпечаток на всю их дальнейшую жизнь и судьбу.</a:t>
            </a:r>
          </a:p>
          <a:p>
            <a:r>
              <a:rPr lang="ru-RU" dirty="0"/>
              <a:t>28.01.1930 г.р. Климович Василий Михайлович </a:t>
            </a:r>
          </a:p>
          <a:p>
            <a:r>
              <a:rPr lang="ru-RU" dirty="0"/>
              <a:t>05.07.1931 г.р. Климович Александр Михайлович</a:t>
            </a:r>
          </a:p>
          <a:p>
            <a:r>
              <a:rPr lang="ru-RU" dirty="0"/>
              <a:t>28.10.1933 г.р. Климович Нина Михайловна </a:t>
            </a:r>
          </a:p>
          <a:p>
            <a:r>
              <a:rPr lang="ru-RU" dirty="0"/>
              <a:t>24.09.1936 г.р. Климович Валентина Михайловна</a:t>
            </a:r>
          </a:p>
          <a:p>
            <a:r>
              <a:rPr lang="ru-RU" dirty="0"/>
              <a:t>03.02.1940 г.р. Климович Лидия Михайловна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618" y="4293096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Моя мама, 2 дяди </a:t>
            </a:r>
            <a:r>
              <a:rPr lang="ru-RU" sz="1400" b="1" dirty="0"/>
              <a:t>дети войны… Они хорошо помнят Великую Отечественную, хотя в начале её им было 5, 8, 12 лет. Они взрослели, неся на своих хрупких плечах и горечь поражений, и радость побед. Поколению рожденному в 30- е, суждены были великие испытания. Нелегко пришлось обычным мальчишкам и девчонкам. Война наложила отпечаток на всю их дальнейшую жизнь и </a:t>
            </a:r>
            <a:r>
              <a:rPr lang="ru-RU" sz="1400" b="1" dirty="0" smtClean="0"/>
              <a:t>судьбу.</a:t>
            </a:r>
          </a:p>
          <a:p>
            <a:pPr algn="ctr"/>
            <a:r>
              <a:rPr lang="ru-RU" sz="1400" b="1" dirty="0" smtClean="0"/>
              <a:t>28.01.1930 г.р. Климович Василий Михайлович </a:t>
            </a:r>
          </a:p>
          <a:p>
            <a:pPr algn="ctr"/>
            <a:r>
              <a:rPr lang="ru-RU" sz="1400" b="1" dirty="0" smtClean="0"/>
              <a:t>05.07.1931 </a:t>
            </a:r>
            <a:r>
              <a:rPr lang="ru-RU" sz="1400" b="1" dirty="0"/>
              <a:t>г.р. Климович Александр </a:t>
            </a:r>
            <a:r>
              <a:rPr lang="ru-RU" sz="1400" b="1" dirty="0" smtClean="0"/>
              <a:t>Михайлович</a:t>
            </a:r>
          </a:p>
          <a:p>
            <a:pPr algn="ctr"/>
            <a:r>
              <a:rPr lang="ru-RU" sz="1400" b="1" dirty="0" smtClean="0"/>
              <a:t>28.10.1933 </a:t>
            </a:r>
            <a:r>
              <a:rPr lang="ru-RU" sz="1400" b="1" dirty="0"/>
              <a:t>г.р. Климович Нина Михайловна </a:t>
            </a:r>
          </a:p>
          <a:p>
            <a:pPr algn="ctr"/>
            <a:r>
              <a:rPr lang="ru-RU" sz="1400" b="1" dirty="0"/>
              <a:t>24.09.1936 г.р. Климович Валентина Михайловна</a:t>
            </a:r>
          </a:p>
          <a:p>
            <a:pPr algn="ctr"/>
            <a:r>
              <a:rPr lang="ru-RU" sz="1400" b="1" dirty="0"/>
              <a:t>03.02.1940 г.р. Климович Лидия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368602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992"/>
          </a:xfrm>
          <a:prstGeom prst="rect">
            <a:avLst/>
          </a:prstGeom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11408" r="22021" b="57801"/>
          <a:stretch/>
        </p:blipFill>
        <p:spPr>
          <a:xfrm>
            <a:off x="5544976" y="2229800"/>
            <a:ext cx="3388360" cy="2279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9" t="14007" r="37405" b="48418"/>
          <a:stretch/>
        </p:blipFill>
        <p:spPr>
          <a:xfrm>
            <a:off x="81399" y="90062"/>
            <a:ext cx="2199980" cy="30385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55776" y="178193"/>
            <a:ext cx="5976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Их отец </a:t>
            </a:r>
            <a:r>
              <a:rPr lang="ru-RU" b="1" dirty="0"/>
              <a:t>Климович Михаил Акимович </a:t>
            </a:r>
            <a:r>
              <a:rPr lang="ru-RU" b="1" dirty="0" smtClean="0"/>
              <a:t> </a:t>
            </a:r>
            <a:r>
              <a:rPr lang="ru-RU" dirty="0"/>
              <a:t>1898 </a:t>
            </a:r>
            <a:r>
              <a:rPr lang="ru-RU" dirty="0" err="1"/>
              <a:t>г.р</a:t>
            </a:r>
            <a:r>
              <a:rPr lang="ru-RU" dirty="0"/>
              <a:t> был призван на фронт </a:t>
            </a:r>
            <a:r>
              <a:rPr lang="ru-RU" dirty="0" err="1"/>
              <a:t>Доволенским</a:t>
            </a:r>
            <a:r>
              <a:rPr lang="ru-RU" dirty="0"/>
              <a:t> РВК Новосибирской области ., с. </a:t>
            </a:r>
            <a:r>
              <a:rPr lang="ru-RU" dirty="0" err="1"/>
              <a:t>Утянка</a:t>
            </a:r>
            <a:r>
              <a:rPr lang="ru-RU" dirty="0"/>
              <a:t>.</a:t>
            </a:r>
          </a:p>
          <a:p>
            <a:r>
              <a:rPr lang="ru-RU" b="1" dirty="0"/>
              <a:t>Красноармеец, командир отделения, сержант 416 </a:t>
            </a:r>
            <a:r>
              <a:rPr lang="ru-RU" b="1" dirty="0" err="1"/>
              <a:t>стр.полк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dirty="0"/>
              <a:t>Убит 28.07.1942 г. в </a:t>
            </a:r>
            <a:r>
              <a:rPr lang="ru-RU" b="1" i="1" dirty="0"/>
              <a:t>Сталинградской области,</a:t>
            </a:r>
            <a:r>
              <a:rPr lang="ru-RU" dirty="0"/>
              <a:t> Нижне- </a:t>
            </a:r>
            <a:r>
              <a:rPr lang="ru-RU" dirty="0" err="1"/>
              <a:t>Чирский</a:t>
            </a:r>
            <a:r>
              <a:rPr lang="ru-RU" dirty="0"/>
              <a:t> район, Верхне- </a:t>
            </a:r>
            <a:r>
              <a:rPr lang="ru-RU" dirty="0" err="1"/>
              <a:t>Чирский</a:t>
            </a:r>
            <a:r>
              <a:rPr lang="ru-RU" dirty="0"/>
              <a:t> с/с, с. Верхне-</a:t>
            </a:r>
            <a:r>
              <a:rPr lang="ru-RU" dirty="0" err="1"/>
              <a:t>Чирская</a:t>
            </a:r>
            <a:r>
              <a:rPr lang="ru-RU" dirty="0"/>
              <a:t>, восточнее 1 км.</a:t>
            </a:r>
          </a:p>
          <a:p>
            <a:r>
              <a:rPr lang="ru-RU" dirty="0"/>
              <a:t>  Братская могила.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" b="49803"/>
          <a:stretch/>
        </p:blipFill>
        <p:spPr>
          <a:xfrm>
            <a:off x="179512" y="3284984"/>
            <a:ext cx="5292588" cy="3464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8" t="52391" r="33711" b="2327"/>
          <a:stretch/>
        </p:blipFill>
        <p:spPr>
          <a:xfrm>
            <a:off x="7092280" y="4557665"/>
            <a:ext cx="1667927" cy="21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92" y="-270792"/>
            <a:ext cx="9467792" cy="71287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4934" r="6805" b="2101"/>
          <a:stretch/>
        </p:blipFill>
        <p:spPr>
          <a:xfrm rot="5400000">
            <a:off x="2067301" y="-2275213"/>
            <a:ext cx="4608512" cy="93922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4941168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Его брат </a:t>
            </a:r>
            <a:r>
              <a:rPr lang="ru-RU" b="1" dirty="0"/>
              <a:t>Климович </a:t>
            </a:r>
            <a:r>
              <a:rPr lang="ru-RU" b="1" dirty="0" err="1"/>
              <a:t>Федос</a:t>
            </a:r>
            <a:r>
              <a:rPr lang="ru-RU" b="1" dirty="0"/>
              <a:t> Акимович  </a:t>
            </a:r>
            <a:r>
              <a:rPr lang="ru-RU" dirty="0"/>
              <a:t>1912 </a:t>
            </a:r>
            <a:r>
              <a:rPr lang="ru-RU" dirty="0" err="1"/>
              <a:t>г.р</a:t>
            </a:r>
            <a:r>
              <a:rPr lang="ru-RU" dirty="0"/>
              <a:t>, был призван на фронт </a:t>
            </a:r>
            <a:r>
              <a:rPr lang="ru-RU" dirty="0" err="1"/>
              <a:t>Доволенским</a:t>
            </a:r>
            <a:r>
              <a:rPr lang="ru-RU" dirty="0"/>
              <a:t> РВК Новосибирской области , с. </a:t>
            </a:r>
            <a:r>
              <a:rPr lang="ru-RU" dirty="0" err="1"/>
              <a:t>Утянка</a:t>
            </a:r>
            <a:r>
              <a:rPr lang="ru-RU" dirty="0"/>
              <a:t>.  </a:t>
            </a:r>
            <a:endParaRPr lang="ru-RU" dirty="0" smtClean="0"/>
          </a:p>
          <a:p>
            <a:r>
              <a:rPr lang="ru-RU" u="sng" dirty="0" smtClean="0"/>
              <a:t>С </a:t>
            </a:r>
            <a:r>
              <a:rPr lang="ru-RU" u="sng" dirty="0"/>
              <a:t>10. 06. 1942г</a:t>
            </a:r>
            <a:r>
              <a:rPr lang="ru-RU" u="sng" dirty="0" smtClean="0"/>
              <a:t>. считается  </a:t>
            </a:r>
            <a:r>
              <a:rPr lang="ru-RU" u="sng" dirty="0"/>
              <a:t>пропавшим без вести.</a:t>
            </a:r>
          </a:p>
        </p:txBody>
      </p:sp>
    </p:spTree>
    <p:extLst>
      <p:ext uri="{BB962C8B-B14F-4D97-AF65-F5344CB8AC3E}">
        <p14:creationId xmlns:p14="http://schemas.microsoft.com/office/powerpoint/2010/main" val="358771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1" y="-27663"/>
            <a:ext cx="9144891" cy="6885663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476672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Ещё один мой </a:t>
            </a:r>
            <a:r>
              <a:rPr lang="ru-RU" dirty="0" smtClean="0"/>
              <a:t>дед </a:t>
            </a:r>
            <a:r>
              <a:rPr lang="ru-RU" b="1" dirty="0"/>
              <a:t>Крылов Петр Акимович , </a:t>
            </a:r>
            <a:r>
              <a:rPr lang="ru-RU" dirty="0"/>
              <a:t>1899 </a:t>
            </a:r>
            <a:r>
              <a:rPr lang="ru-RU" dirty="0" err="1"/>
              <a:t>г.р</a:t>
            </a:r>
            <a:r>
              <a:rPr lang="ru-RU" dirty="0"/>
              <a:t>, был призван на фронт </a:t>
            </a:r>
            <a:r>
              <a:rPr lang="ru-RU" dirty="0" err="1"/>
              <a:t>Доволенским</a:t>
            </a:r>
            <a:r>
              <a:rPr lang="ru-RU" dirty="0"/>
              <a:t> РВК Новосибирской области ., 02.10.1942 г. </a:t>
            </a:r>
          </a:p>
          <a:p>
            <a:r>
              <a:rPr lang="ru-RU" b="1" dirty="0"/>
              <a:t>Красноармеец, пулемётчик 4- </a:t>
            </a:r>
            <a:r>
              <a:rPr lang="ru-RU" b="1" dirty="0" err="1"/>
              <a:t>го</a:t>
            </a:r>
            <a:r>
              <a:rPr lang="ru-RU" b="1" dirty="0"/>
              <a:t> отдельного стрелкового </a:t>
            </a:r>
            <a:r>
              <a:rPr lang="ru-RU" b="1" dirty="0" err="1"/>
              <a:t>ботальона</a:t>
            </a:r>
            <a:r>
              <a:rPr lang="ru-RU" b="1" dirty="0"/>
              <a:t>, 123-й отдельной стрелковой бригады. </a:t>
            </a:r>
            <a:endParaRPr lang="ru-RU" b="1" dirty="0" smtClean="0"/>
          </a:p>
          <a:p>
            <a:r>
              <a:rPr lang="ru-RU" u="sng" dirty="0" smtClean="0">
                <a:solidFill>
                  <a:srgbClr val="C00000"/>
                </a:solidFill>
              </a:rPr>
              <a:t>Награды</a:t>
            </a:r>
            <a:r>
              <a:rPr lang="ru-RU" u="sng" dirty="0">
                <a:solidFill>
                  <a:srgbClr val="C00000"/>
                </a:solidFill>
              </a:rPr>
              <a:t>: Орден Красной Звезды.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Его сын </a:t>
            </a:r>
            <a:r>
              <a:rPr lang="ru-RU" b="1" dirty="0" smtClean="0"/>
              <a:t>Крылов </a:t>
            </a:r>
            <a:r>
              <a:rPr lang="ru-RU" b="1" dirty="0"/>
              <a:t>Пётр Петрович</a:t>
            </a:r>
            <a:r>
              <a:rPr lang="ru-RU" dirty="0"/>
              <a:t> ушёл на фронт 1942 году, закончил войну в Будапеште., вернулся домой с наградами.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10572" r="19192" b="12390"/>
          <a:stretch/>
        </p:blipFill>
        <p:spPr>
          <a:xfrm>
            <a:off x="539552" y="3520147"/>
            <a:ext cx="3168352" cy="31139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3520147"/>
            <a:ext cx="46934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Спасибо деду за Победу,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 каждый отстоявший дом,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 небо чистое, за веру,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 то, что мы сейчас живём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!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74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385</Words>
  <Application>Microsoft Office PowerPoint</Application>
  <PresentationFormat>Экран 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</cp:revision>
  <dcterms:created xsi:type="dcterms:W3CDTF">2020-02-18T16:56:41Z</dcterms:created>
  <dcterms:modified xsi:type="dcterms:W3CDTF">2020-02-19T12:55:13Z</dcterms:modified>
</cp:coreProperties>
</file>