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12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14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7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4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76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6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669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7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85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7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6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5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5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4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9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3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F74296-079B-47BC-9F7C-98ED2957A90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EE32E2-891C-4448-90B0-1197E681C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75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59" y="365126"/>
            <a:ext cx="8999034" cy="5250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Удивительная бумага.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https://gretahome.ru/wp-content/uploads/2019/02/zhivotnye-1320x9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9" y="1403135"/>
            <a:ext cx="6813395" cy="47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abirint.ru/images/comments_pic/1411/4_27bba2aaf1583b95d96284c1ef023dfb_13949573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9" y="1238416"/>
            <a:ext cx="4035503" cy="54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6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044" y="555970"/>
            <a:ext cx="8776010" cy="530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основ знаний и представлений о бумаге, её свойствах.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Задачи: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 детей в процессе совместной исследовательской деятельности, практических опытов с бумагой; умение анализировать, выявлять взаимосвязи и взаимозависимости между материалом и другими признаками.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 в ходе работы и совместной деятельности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детей устанавливать причинно-следственные связи 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(между материалом и строением предмета и способом его использования и т.д.)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применяя системный подход.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мышления и креативности воображения.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2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3.infourok.ru/uploads/ex/09df/00026756-2c3dfd6e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6" y="356839"/>
            <a:ext cx="11006253" cy="6423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33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cd/000705ac-94af4c69/hello_html_m753c2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43" y="0"/>
            <a:ext cx="9023350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0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4761570"/>
            <a:ext cx="10678880" cy="1628079"/>
          </a:xfrm>
        </p:spPr>
        <p:txBody>
          <a:bodyPr>
            <a:noAutofit/>
          </a:bodyPr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Опыты с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бумагой:«Бумага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режется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«Бумага мнётся», «Бумага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рвётся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«Бумага намокает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«Бумага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издаёт звук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«Бумага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летает», «Бумага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горит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 бумаге можно рисовать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«Можно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делать разные поделки» </a:t>
            </a:r>
          </a:p>
          <a:p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 Опыты с бумагой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100361"/>
            <a:ext cx="8664497" cy="4495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99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166" y="379142"/>
            <a:ext cx="6534614" cy="3791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Детские работы из бумаги.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" y="882414"/>
            <a:ext cx="5600608" cy="3154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88" y="882414"/>
            <a:ext cx="5586760" cy="3146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" y="3914078"/>
            <a:ext cx="5226380" cy="294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82" y="3757962"/>
            <a:ext cx="5401231" cy="30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9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04" b="26992"/>
          <a:stretch/>
        </p:blipFill>
        <p:spPr>
          <a:xfrm>
            <a:off x="0" y="4204752"/>
            <a:ext cx="5594579" cy="2530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594579" cy="4182821"/>
          </a:xfrm>
          <a:prstGeom prst="rect">
            <a:avLst/>
          </a:prstGeom>
        </p:spPr>
      </p:pic>
      <p:pic>
        <p:nvPicPr>
          <p:cNvPr id="5" name="Рисунок 4" descr="C:\Users\Валерия\Desktop\масленица\20190307_090925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83312" y="-1010668"/>
            <a:ext cx="3768743" cy="57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рия\Desktop\масленица\20190307_085021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93258" y="2798958"/>
            <a:ext cx="3401121" cy="471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32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9df/00026756-2c3dfd6e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ds03.infourok.ru/uploads/ex/09df/00026756-2c3dfd6e/im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5" y="1736677"/>
            <a:ext cx="6082216" cy="4909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25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224" y="2341757"/>
            <a:ext cx="6043961" cy="1739590"/>
          </a:xfrm>
        </p:spPr>
        <p:txBody>
          <a:bodyPr>
            <a:normAutofit/>
          </a:bodyPr>
          <a:lstStyle/>
          <a:p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38207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115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Symbol</vt:lpstr>
      <vt:lpstr>Times New Roman</vt:lpstr>
      <vt:lpstr>Wingdings 3</vt:lpstr>
      <vt:lpstr>Сектор</vt:lpstr>
      <vt:lpstr>Удивительная бумага.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Детские работы из бумаги.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Удивительная бумага.</dc:title>
  <dc:creator>Пользователь Windows</dc:creator>
  <cp:lastModifiedBy>Пользователь Windows</cp:lastModifiedBy>
  <cp:revision>5</cp:revision>
  <dcterms:created xsi:type="dcterms:W3CDTF">2019-12-03T12:27:22Z</dcterms:created>
  <dcterms:modified xsi:type="dcterms:W3CDTF">2019-12-03T13:06:03Z</dcterms:modified>
</cp:coreProperties>
</file>