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5CE0-5C08-46D7-803E-53E117795382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A28F-9307-438A-86ED-66A0AFA59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5CE0-5C08-46D7-803E-53E117795382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A28F-9307-438A-86ED-66A0AFA59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5CE0-5C08-46D7-803E-53E117795382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A28F-9307-438A-86ED-66A0AFA5942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5CE0-5C08-46D7-803E-53E117795382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A28F-9307-438A-86ED-66A0AFA5942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5CE0-5C08-46D7-803E-53E117795382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A28F-9307-438A-86ED-66A0AFA59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5CE0-5C08-46D7-803E-53E117795382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A28F-9307-438A-86ED-66A0AFA594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5CE0-5C08-46D7-803E-53E117795382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A28F-9307-438A-86ED-66A0AFA59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5CE0-5C08-46D7-803E-53E117795382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A28F-9307-438A-86ED-66A0AFA59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5CE0-5C08-46D7-803E-53E117795382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A28F-9307-438A-86ED-66A0AFA59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5CE0-5C08-46D7-803E-53E117795382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A28F-9307-438A-86ED-66A0AFA5942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5CE0-5C08-46D7-803E-53E117795382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A28F-9307-438A-86ED-66A0AFA5942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A75CE0-5C08-46D7-803E-53E117795382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3D7A28F-9307-438A-86ED-66A0AFA5942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92088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которые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лечат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6004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Игра положительно влияет на ребенка. Он  обретает  новые определенные навыки в той или иной деятельности, в том числе и в общении, готовится к взрослой жизни.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Игра обладает лечебным действием, избавляет от психологической травмы, позволяя пережить травмирующие обстоятельства в облегченной форме.</a:t>
            </a:r>
          </a:p>
          <a:p>
            <a:endParaRPr lang="ru-RU" dirty="0"/>
          </a:p>
        </p:txBody>
      </p:sp>
      <p:pic>
        <p:nvPicPr>
          <p:cNvPr id="4" name="Picture 2" descr="D:\Анимации для презентаций\photo15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373216"/>
            <a:ext cx="2520280" cy="128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0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Игровые упражнения для развития мелкой моторики рук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92896"/>
            <a:ext cx="5281199" cy="396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 descr="D:\Анимации для презентаций\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91440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52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Игра для укрепления дыхательной системы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489680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 descr="D:\Анимации для презентаций\5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661248"/>
            <a:ext cx="1512168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Развитие мелкой моторики рук с помощью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массажеров.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/>
          <a:stretch/>
        </p:blipFill>
        <p:spPr bwMode="auto">
          <a:xfrm>
            <a:off x="3779912" y="2252269"/>
            <a:ext cx="5040559" cy="41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D:\Анимации для презентаций\8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16192"/>
            <a:ext cx="991117" cy="1391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99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мелками, карандашами, игры- пазлы, </a:t>
            </a:r>
            <a:r>
              <a:rPr lang="ru-RU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лего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влияют на развитие центра речи в головном </a:t>
            </a:r>
            <a:r>
              <a:rPr lang="ru-RU" b="1" dirty="0" smtClean="0">
                <a:solidFill>
                  <a:srgbClr val="002060"/>
                </a:solidFill>
              </a:rPr>
              <a:t>мозге.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32643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61" y="4077072"/>
            <a:ext cx="35525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2880320" cy="216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53021"/>
            <a:ext cx="2808312" cy="210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 descr="D:\Анимации для презентаций\6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0469" y="2170517"/>
            <a:ext cx="1512168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8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«Ласточка» тренирует вестибулярный аппарат, координаций движений, укрепляет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связочно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мышечного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аппарата туловища и рук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11" y="2537510"/>
            <a:ext cx="4357569" cy="326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D:\Анимации для презентаций\33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561856"/>
            <a:ext cx="1835696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4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Традиционные методы закаливания.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" y="2060848"/>
            <a:ext cx="355239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80"/>
          <a:stretch/>
        </p:blipFill>
        <p:spPr bwMode="auto">
          <a:xfrm>
            <a:off x="3491880" y="1916832"/>
            <a:ext cx="3081806" cy="28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0" t="8152" r="13226"/>
          <a:stretch/>
        </p:blipFill>
        <p:spPr bwMode="auto">
          <a:xfrm>
            <a:off x="6573686" y="2708920"/>
            <a:ext cx="2328529" cy="313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3331"/>
            <a:ext cx="2846377" cy="213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Анимации для презентаций\3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898962"/>
            <a:ext cx="1905000" cy="1888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05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" y="548680"/>
            <a:ext cx="403266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372"/>
            <a:ext cx="4380791" cy="328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364524" cy="327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70" y="3400741"/>
            <a:ext cx="4585221" cy="343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67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D:\Анимации для презентаций\4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20" y="2492895"/>
            <a:ext cx="5775899" cy="40829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9269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Спасибо за внимание.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7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Игровые упражнения для развития мелкой моторики рук с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карандашом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93" y="2708920"/>
            <a:ext cx="508883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</TotalTime>
  <Words>111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Игры которые лечат. </vt:lpstr>
      <vt:lpstr>Игра для укрепления дыхательной системы. </vt:lpstr>
      <vt:lpstr>Развитие мелкой моторики рук с помощью   массажеров.</vt:lpstr>
      <vt:lpstr> Рисование мелками, карандашами, игры- пазлы, лего влияют на развитие центра речи в головном мозге. </vt:lpstr>
      <vt:lpstr>Игра «Ласточка» тренирует вестибулярный аппарат, координаций движений, укрепляет связочно - мышечного аппарата туловища и рук</vt:lpstr>
      <vt:lpstr>Традиционные методы закаливания.</vt:lpstr>
      <vt:lpstr>Презентация PowerPoint</vt:lpstr>
      <vt:lpstr>Презентация PowerPoint</vt:lpstr>
      <vt:lpstr>Игровые упражнения для развития мелкой моторики рук с карандашом.</vt:lpstr>
      <vt:lpstr>Игровые упражнения для развития мелкой моторики рук 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которые лечат.</dc:title>
  <dc:creator>Валерия</dc:creator>
  <cp:lastModifiedBy>Валерия</cp:lastModifiedBy>
  <cp:revision>7</cp:revision>
  <dcterms:created xsi:type="dcterms:W3CDTF">2016-11-23T10:53:22Z</dcterms:created>
  <dcterms:modified xsi:type="dcterms:W3CDTF">2016-11-23T11:54:41Z</dcterms:modified>
</cp:coreProperties>
</file>